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2"/>
  </p:notesMasterIdLst>
  <p:sldIdLst>
    <p:sldId id="275" r:id="rId2"/>
    <p:sldId id="256" r:id="rId3"/>
    <p:sldId id="257" r:id="rId4"/>
    <p:sldId id="265" r:id="rId5"/>
    <p:sldId id="258" r:id="rId6"/>
    <p:sldId id="266" r:id="rId7"/>
    <p:sldId id="267" r:id="rId8"/>
    <p:sldId id="268" r:id="rId9"/>
    <p:sldId id="269" r:id="rId10"/>
    <p:sldId id="259" r:id="rId11"/>
    <p:sldId id="260" r:id="rId12"/>
    <p:sldId id="270" r:id="rId13"/>
    <p:sldId id="271" r:id="rId14"/>
    <p:sldId id="272" r:id="rId15"/>
    <p:sldId id="261" r:id="rId16"/>
    <p:sldId id="262" r:id="rId17"/>
    <p:sldId id="263" r:id="rId18"/>
    <p:sldId id="264" r:id="rId19"/>
    <p:sldId id="273" r:id="rId20"/>
    <p:sldId id="276" r:id="rId2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1566" y="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6D70A3-2FBE-4E12-9E5D-4596B0458281}" type="datetimeFigureOut">
              <a:rPr lang="en-US" smtClean="0"/>
              <a:t>12/7/2019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869258-0E17-4957-9E08-56BEAB3E60E7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0035C-8709-4CF6-8148-0D6C9E9BB189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C4305-99C8-4794-88D5-D14339B081A6}" type="datetime1">
              <a:rPr lang="en-US" smtClean="0"/>
              <a:t>12/7/2019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Prof. Sukanya Roy, UEMK                       Cryptography &amp; Network Security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5B51CD-944F-41FD-8E6F-8A0A75A650C1}" type="datetime1">
              <a:rPr lang="en-US" smtClean="0"/>
              <a:t>12/7/2019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Prof. Sukanya Roy, UEMK                       Cryptography &amp; Network Security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95AC5-5EBD-4404-8503-9090155DD2D4}" type="datetime1">
              <a:rPr lang="en-US" smtClean="0"/>
              <a:t>12/7/2019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Prof. Sukanya Roy, UEMK                       Cryptography &amp; Network Security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5AA5C-861E-4300-BBB6-2591DECF2E83}" type="datetime1">
              <a:rPr lang="en-US" smtClean="0"/>
              <a:t>12/7/2019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Prof. Sukanya Roy, UEMK                       Cryptography &amp; Network Security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D686-EC51-430F-9ED2-E272C3287602}" type="datetime1">
              <a:rPr lang="en-US" smtClean="0"/>
              <a:t>12/7/2019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Prof. Sukanya Roy, UEMK                       Cryptography &amp; Network Security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BFF70-9566-47E9-BC2A-792B9AF398B3}" type="datetime1">
              <a:rPr lang="en-US" smtClean="0"/>
              <a:t>12/7/2019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Prof. Sukanya Roy, UEMK                       Cryptography &amp; Network Security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B8D60-52EC-4DDB-99B7-9ABC7224E947}" type="datetime1">
              <a:rPr lang="en-US" smtClean="0"/>
              <a:t>12/7/2019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Prof. Sukanya Roy, UEMK                       Cryptography &amp; Network Security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6AA314-66EC-45D7-AE56-653025D03DCF}" type="datetime1">
              <a:rPr lang="en-US" smtClean="0"/>
              <a:t>12/7/2019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Prof. Sukanya Roy, UEMK                       Cryptography &amp; Network Security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5C27F7-2C90-49D7-8067-C93C9CA43DAA}" type="datetime1">
              <a:rPr lang="en-US" smtClean="0"/>
              <a:t>12/7/2019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Prof. Sukanya Roy, UEMK                       Cryptography &amp; Network Security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79004C-B3A3-499E-8800-3C0665E21192}" type="datetime1">
              <a:rPr lang="en-US" smtClean="0"/>
              <a:t>12/7/2019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Prof. Sukanya Roy, UEMK                       Cryptography &amp; Network Security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52B391-3AE3-43EB-8F62-F79989AB062B}" type="datetime1">
              <a:rPr lang="en-US" smtClean="0"/>
              <a:t>12/7/2019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Prof. Sukanya Roy, UEMK                       Cryptography &amp; Network Security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6011ED-1169-4193-AD03-7C4216C7585F}" type="datetime1">
              <a:rPr lang="en-US" smtClean="0"/>
              <a:t>12/7/2019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Prof. Sukanya Roy, UEMK                       Cryptography &amp; Network Security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http://www.sciencemag.org/sites/default/files/styles/article_main_large/public/images/sn-cryptography_0.jpg?itok=_Ka63jqk"/>
          <p:cNvPicPr>
            <a:picLocks noChangeAspect="1" noChangeArrowheads="1"/>
          </p:cNvPicPr>
          <p:nvPr/>
        </p:nvPicPr>
        <p:blipFill>
          <a:blip r:embed="rId3"/>
          <a:srcRect r="18125"/>
          <a:stretch>
            <a:fillRect/>
          </a:stretch>
        </p:blipFill>
        <p:spPr bwMode="auto">
          <a:xfrm>
            <a:off x="-61807" y="0"/>
            <a:ext cx="9205807" cy="685800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0" y="0"/>
            <a:ext cx="3810000" cy="220980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Cryptography 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&amp; 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Network Security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4038600"/>
            <a:ext cx="3276600" cy="2819400"/>
          </a:xfrm>
        </p:spPr>
        <p:txBody>
          <a:bodyPr>
            <a:normAutofit/>
          </a:bodyPr>
          <a:lstStyle/>
          <a:p>
            <a:r>
              <a:rPr lang="en-US" sz="39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Lecture Slide 5</a:t>
            </a:r>
          </a:p>
          <a:p>
            <a:endParaRPr lang="en-US" sz="3900" b="1" i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CSE Department</a:t>
            </a:r>
          </a:p>
          <a:p>
            <a:r>
              <a:rPr lang="en-US" dirty="0">
                <a:solidFill>
                  <a:schemeClr val="bg1"/>
                </a:solidFill>
              </a:rPr>
              <a:t>UEM, Kolkata</a:t>
            </a:r>
          </a:p>
        </p:txBody>
      </p:sp>
      <p:pic>
        <p:nvPicPr>
          <p:cNvPr id="1026" name="Picture 2" descr="UEM_New_Logo_05-04-2018"/>
          <p:cNvPicPr>
            <a:picLocks noChangeAspect="1" noChangeArrowheads="1"/>
          </p:cNvPicPr>
          <p:nvPr/>
        </p:nvPicPr>
        <p:blipFill>
          <a:blip r:embed="rId4"/>
          <a:srcRect l="4412" t="18953" r="2941" b="23646"/>
          <a:stretch>
            <a:fillRect/>
          </a:stretch>
        </p:blipFill>
        <p:spPr bwMode="auto">
          <a:xfrm>
            <a:off x="0" y="0"/>
            <a:ext cx="1725524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 l="14056" t="23958" r="39092" b="13542"/>
          <a:stretch>
            <a:fillRect/>
          </a:stretch>
        </p:blipFill>
        <p:spPr bwMode="auto">
          <a:xfrm>
            <a:off x="0" y="0"/>
            <a:ext cx="9144000" cy="617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D351B-0D85-42DA-9652-FF46542A49FB}" type="datetime1">
              <a:rPr lang="en-US" smtClean="0"/>
              <a:t>12/7/2019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 l="14056" t="23958" r="39092" b="13542"/>
          <a:stretch>
            <a:fillRect/>
          </a:stretch>
        </p:blipFill>
        <p:spPr bwMode="auto">
          <a:xfrm>
            <a:off x="0" y="0"/>
            <a:ext cx="9144000" cy="632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73C512-4316-4C1D-B3CC-86994FB7C360}" type="datetime1">
              <a:rPr lang="en-US" smtClean="0"/>
              <a:t>12/7/2019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/>
          <a:srcRect l="13470" t="10417" r="39092" b="26042"/>
          <a:stretch>
            <a:fillRect/>
          </a:stretch>
        </p:blipFill>
        <p:spPr bwMode="auto">
          <a:xfrm>
            <a:off x="0" y="0"/>
            <a:ext cx="9144000" cy="632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A6835D-6690-47EE-9C42-5D7EB8FD056F}" type="datetime1">
              <a:rPr lang="en-US" smtClean="0"/>
              <a:t>12/7/2019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/>
          <a:srcRect l="14056" t="11458" r="39092" b="27083"/>
          <a:stretch>
            <a:fillRect/>
          </a:stretch>
        </p:blipFill>
        <p:spPr bwMode="auto">
          <a:xfrm>
            <a:off x="0" y="0"/>
            <a:ext cx="9144000" cy="632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297A0-E100-4616-A902-01ECB4B3F27B}" type="datetime1">
              <a:rPr lang="en-US" smtClean="0"/>
              <a:t>12/7/2019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/>
          <a:srcRect l="13470" t="10417" r="39092" b="29167"/>
          <a:stretch>
            <a:fillRect/>
          </a:stretch>
        </p:blipFill>
        <p:spPr bwMode="auto">
          <a:xfrm>
            <a:off x="0" y="0"/>
            <a:ext cx="9144000" cy="632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EADE0-0B35-41D4-AB92-D69DC6753E41}" type="datetime1">
              <a:rPr lang="en-US" smtClean="0"/>
              <a:t>12/7/2019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</a:t>
            </a:fld>
            <a:endParaRPr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 l="13470" t="23958" r="39092" b="13542"/>
          <a:stretch>
            <a:fillRect/>
          </a:stretch>
        </p:blipFill>
        <p:spPr bwMode="auto">
          <a:xfrm>
            <a:off x="0" y="-1"/>
            <a:ext cx="9144000" cy="63246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05E63-9FD2-434E-8A77-6D2FEE7E8C4D}" type="datetime1">
              <a:rPr lang="en-US" smtClean="0"/>
              <a:t>12/7/2019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 l="13470" t="23958" r="39092" b="12500"/>
          <a:stretch>
            <a:fillRect/>
          </a:stretch>
        </p:blipFill>
        <p:spPr bwMode="auto">
          <a:xfrm>
            <a:off x="0" y="0"/>
            <a:ext cx="9144000" cy="632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C30C4-F977-4234-85A3-342591F51FFF}" type="datetime1">
              <a:rPr lang="en-US" smtClean="0"/>
              <a:t>12/7/2019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 l="13470" t="23958" r="39092" b="12500"/>
          <a:stretch>
            <a:fillRect/>
          </a:stretch>
        </p:blipFill>
        <p:spPr bwMode="auto">
          <a:xfrm>
            <a:off x="0" y="0"/>
            <a:ext cx="9144000" cy="632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7B09E-F440-434C-BEC1-8D2F4BC1A00C}" type="datetime1">
              <a:rPr lang="en-US" smtClean="0"/>
              <a:t>12/7/2019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Why Diffie-Hellman is Secure? &lt;ul&gt;&lt;li&gt;Opponent has  q ,   , Y A  and Y B &lt;/li&gt;&lt;/ul&gt;&lt;ul&gt;&lt;li&gt;To get X A  or X B  the oppone..."/>
          <p:cNvPicPr>
            <a:picLocks noChangeAspect="1" noChangeArrowheads="1"/>
          </p:cNvPicPr>
          <p:nvPr/>
        </p:nvPicPr>
        <p:blipFill>
          <a:blip r:embed="rId2"/>
          <a:srcRect r="3297" b="3297"/>
          <a:stretch>
            <a:fillRect/>
          </a:stretch>
        </p:blipFill>
        <p:spPr bwMode="auto">
          <a:xfrm>
            <a:off x="990600" y="685800"/>
            <a:ext cx="6705600" cy="5029200"/>
          </a:xfrm>
          <a:prstGeom prst="rect">
            <a:avLst/>
          </a:prstGeom>
          <a:noFill/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D7D3D4-48AE-45E9-A148-9CE2FB1B2932}" type="datetime1">
              <a:rPr lang="en-US" smtClean="0"/>
              <a:t>12/7/2019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18</a:t>
            </a:fld>
            <a:endParaRPr 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/>
          <a:srcRect l="13470" t="11458" r="39092" b="28125"/>
          <a:stretch>
            <a:fillRect/>
          </a:stretch>
        </p:blipFill>
        <p:spPr bwMode="auto">
          <a:xfrm>
            <a:off x="0" y="0"/>
            <a:ext cx="9144000" cy="632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2E149-FD4F-4E9F-AF14-545C2BC14EE3}" type="datetime1">
              <a:rPr lang="en-US" smtClean="0"/>
              <a:t>12/7/2019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 l="14056" t="25000" r="39092" b="50000"/>
          <a:stretch>
            <a:fillRect/>
          </a:stretch>
        </p:blipFill>
        <p:spPr bwMode="auto">
          <a:xfrm>
            <a:off x="762000" y="2209800"/>
            <a:ext cx="7772400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F1A3C-DA25-4D5D-B5C8-5122831FF338}" type="datetime1">
              <a:rPr lang="en-US" smtClean="0"/>
              <a:t>12/7/2019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C7840-DF51-4906-81C5-D0CDB7E00093}" type="datetime1">
              <a:rPr lang="en-US" smtClean="0">
                <a:solidFill>
                  <a:schemeClr val="tx1"/>
                </a:solidFill>
              </a:rPr>
              <a:pPr/>
              <a:t>12/7/2019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chemeClr val="tx1"/>
                </a:solidFill>
              </a:rPr>
              <a:pPr/>
              <a:t>20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3794" name="Picture 2" descr="http://s1.card-images.com/products/thank-you-diploma_CD1806_Z.jpg"/>
          <p:cNvPicPr>
            <a:picLocks noChangeAspect="1" noChangeArrowheads="1"/>
          </p:cNvPicPr>
          <p:nvPr/>
        </p:nvPicPr>
        <p:blipFill>
          <a:blip r:embed="rId2"/>
          <a:srcRect b="2500"/>
          <a:stretch>
            <a:fillRect/>
          </a:stretch>
        </p:blipFill>
        <p:spPr bwMode="auto">
          <a:xfrm>
            <a:off x="0" y="0"/>
            <a:ext cx="9144000" cy="59436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 l="13470" t="23958" r="39092" b="12500"/>
          <a:stretch>
            <a:fillRect/>
          </a:stretch>
        </p:blipFill>
        <p:spPr bwMode="auto">
          <a:xfrm>
            <a:off x="0" y="0"/>
            <a:ext cx="9144000" cy="594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CF171D-837E-4F97-9F09-3281A4E328FB}" type="datetime1">
              <a:rPr lang="en-US" smtClean="0"/>
              <a:t>12/7/2019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/>
          <a:srcRect l="14056" t="12500" r="39092" b="27083"/>
          <a:stretch>
            <a:fillRect/>
          </a:stretch>
        </p:blipFill>
        <p:spPr bwMode="auto">
          <a:xfrm>
            <a:off x="0" y="0"/>
            <a:ext cx="9144000" cy="624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A22B8-39DC-486D-B314-DBA89769B12C}" type="datetime1">
              <a:rPr lang="en-US" smtClean="0"/>
              <a:t>12/7/2019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 l="13470" t="23958" r="39092" b="12500"/>
          <a:stretch>
            <a:fillRect/>
          </a:stretch>
        </p:blipFill>
        <p:spPr bwMode="auto">
          <a:xfrm>
            <a:off x="0" y="0"/>
            <a:ext cx="9144000" cy="624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15C1E-9299-4E60-97C6-3889E0552032}" type="datetime1">
              <a:rPr lang="en-US" smtClean="0"/>
              <a:t>12/7/2019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/>
          <a:srcRect l="14056" t="10417" r="39092" b="27083"/>
          <a:stretch>
            <a:fillRect/>
          </a:stretch>
        </p:blipFill>
        <p:spPr bwMode="auto">
          <a:xfrm>
            <a:off x="0" y="0"/>
            <a:ext cx="9144000" cy="624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FBCD7-A6FC-4BAA-B56A-AB995B124D6A}" type="datetime1">
              <a:rPr lang="en-US" smtClean="0"/>
              <a:t>12/7/2019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/>
          <a:srcRect l="14056" t="11458" r="39678" b="27083"/>
          <a:stretch>
            <a:fillRect/>
          </a:stretch>
        </p:blipFill>
        <p:spPr bwMode="auto">
          <a:xfrm>
            <a:off x="0" y="-1"/>
            <a:ext cx="9144000" cy="6248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82D99-0395-41E9-96D7-D1B6EEAE19C4}" type="datetime1">
              <a:rPr lang="en-US" smtClean="0"/>
              <a:t>12/7/2019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/>
          <a:srcRect l="14056" t="11458" r="39678" b="29167"/>
          <a:stretch>
            <a:fillRect/>
          </a:stretch>
        </p:blipFill>
        <p:spPr bwMode="auto">
          <a:xfrm>
            <a:off x="0" y="0"/>
            <a:ext cx="9144000" cy="632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2B513-64E9-404F-86FA-318B73440E29}" type="datetime1">
              <a:rPr lang="en-US" smtClean="0"/>
              <a:t>12/7/2019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/>
          <a:srcRect l="14056" t="12500" r="39678" b="27083"/>
          <a:stretch>
            <a:fillRect/>
          </a:stretch>
        </p:blipFill>
        <p:spPr bwMode="auto">
          <a:xfrm>
            <a:off x="0" y="0"/>
            <a:ext cx="9144000" cy="632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8368B-D074-4E64-8620-847C999CD5BC}" type="datetime1">
              <a:rPr lang="en-US" smtClean="0"/>
              <a:t>12/7/2019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66</TotalTime>
  <Words>53</Words>
  <Application>Microsoft Office PowerPoint</Application>
  <PresentationFormat>On-screen Show (4:3)</PresentationFormat>
  <Paragraphs>44</Paragraphs>
  <Slides>20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3" baseType="lpstr">
      <vt:lpstr>Arial</vt:lpstr>
      <vt:lpstr>Calibri</vt:lpstr>
      <vt:lpstr>Office Theme</vt:lpstr>
      <vt:lpstr>Cryptography  &amp;  Network Security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UEM</dc:creator>
  <cp:lastModifiedBy>Avirup Kundu</cp:lastModifiedBy>
  <cp:revision>9</cp:revision>
  <dcterms:created xsi:type="dcterms:W3CDTF">2006-08-16T00:00:00Z</dcterms:created>
  <dcterms:modified xsi:type="dcterms:W3CDTF">2019-12-07T06:23:47Z</dcterms:modified>
</cp:coreProperties>
</file>